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4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suf maulana" userId="5a51a1d499e5b934" providerId="LiveId" clId="{EF4DFE51-554B-4D0E-A86D-4BB6C5FCB1D2}"/>
    <pc:docChg chg="undo custSel addSld delSld modSld">
      <pc:chgData name="yusuf maulana" userId="5a51a1d499e5b934" providerId="LiveId" clId="{EF4DFE51-554B-4D0E-A86D-4BB6C5FCB1D2}" dt="2022-12-30T12:31:55.096" v="111" actId="20577"/>
      <pc:docMkLst>
        <pc:docMk/>
      </pc:docMkLst>
      <pc:sldChg chg="modSp mod">
        <pc:chgData name="yusuf maulana" userId="5a51a1d499e5b934" providerId="LiveId" clId="{EF4DFE51-554B-4D0E-A86D-4BB6C5FCB1D2}" dt="2022-12-30T12:24:28.160" v="10" actId="20577"/>
        <pc:sldMkLst>
          <pc:docMk/>
          <pc:sldMk cId="756684223" sldId="259"/>
        </pc:sldMkLst>
        <pc:graphicFrameChg chg="mod modGraphic">
          <ac:chgData name="yusuf maulana" userId="5a51a1d499e5b934" providerId="LiveId" clId="{EF4DFE51-554B-4D0E-A86D-4BB6C5FCB1D2}" dt="2022-12-30T12:24:28.160" v="10" actId="20577"/>
          <ac:graphicFrameMkLst>
            <pc:docMk/>
            <pc:sldMk cId="756684223" sldId="259"/>
            <ac:graphicFrameMk id="6" creationId="{C2779CAB-2C6A-1E2D-7061-BE84EAD31790}"/>
          </ac:graphicFrameMkLst>
        </pc:graphicFrameChg>
      </pc:sldChg>
      <pc:sldChg chg="modSp mod">
        <pc:chgData name="yusuf maulana" userId="5a51a1d499e5b934" providerId="LiveId" clId="{EF4DFE51-554B-4D0E-A86D-4BB6C5FCB1D2}" dt="2022-12-30T12:25:28.200" v="29" actId="1076"/>
        <pc:sldMkLst>
          <pc:docMk/>
          <pc:sldMk cId="1881728950" sldId="260"/>
        </pc:sldMkLst>
        <pc:spChg chg="mod">
          <ac:chgData name="yusuf maulana" userId="5a51a1d499e5b934" providerId="LiveId" clId="{EF4DFE51-554B-4D0E-A86D-4BB6C5FCB1D2}" dt="2022-12-30T12:25:28.200" v="29" actId="1076"/>
          <ac:spMkLst>
            <pc:docMk/>
            <pc:sldMk cId="1881728950" sldId="260"/>
            <ac:spMk id="8" creationId="{5BDE7D95-44D4-FC31-0AD2-9803A969EF29}"/>
          </ac:spMkLst>
        </pc:spChg>
        <pc:graphicFrameChg chg="modGraphic">
          <ac:chgData name="yusuf maulana" userId="5a51a1d499e5b934" providerId="LiveId" clId="{EF4DFE51-554B-4D0E-A86D-4BB6C5FCB1D2}" dt="2022-12-30T12:25:21.379" v="28" actId="20577"/>
          <ac:graphicFrameMkLst>
            <pc:docMk/>
            <pc:sldMk cId="1881728950" sldId="260"/>
            <ac:graphicFrameMk id="6" creationId="{7D631873-9D7D-99A2-C905-C9496EFFCF65}"/>
          </ac:graphicFrameMkLst>
        </pc:graphicFrameChg>
      </pc:sldChg>
      <pc:sldChg chg="addSp delSp modSp new mod">
        <pc:chgData name="yusuf maulana" userId="5a51a1d499e5b934" providerId="LiveId" clId="{EF4DFE51-554B-4D0E-A86D-4BB6C5FCB1D2}" dt="2022-12-30T12:31:55.096" v="111" actId="20577"/>
        <pc:sldMkLst>
          <pc:docMk/>
          <pc:sldMk cId="2771045238" sldId="261"/>
        </pc:sldMkLst>
        <pc:spChg chg="mod">
          <ac:chgData name="yusuf maulana" userId="5a51a1d499e5b934" providerId="LiveId" clId="{EF4DFE51-554B-4D0E-A86D-4BB6C5FCB1D2}" dt="2022-12-30T12:28:39.512" v="45" actId="20577"/>
          <ac:spMkLst>
            <pc:docMk/>
            <pc:sldMk cId="2771045238" sldId="261"/>
            <ac:spMk id="2" creationId="{50496218-200B-D6A4-A318-77A166702548}"/>
          </ac:spMkLst>
        </pc:spChg>
        <pc:spChg chg="del">
          <ac:chgData name="yusuf maulana" userId="5a51a1d499e5b934" providerId="LiveId" clId="{EF4DFE51-554B-4D0E-A86D-4BB6C5FCB1D2}" dt="2022-12-30T12:28:52.552" v="48" actId="478"/>
          <ac:spMkLst>
            <pc:docMk/>
            <pc:sldMk cId="2771045238" sldId="261"/>
            <ac:spMk id="3" creationId="{8482AEE6-81DE-12BD-8AEC-A577AED3612B}"/>
          </ac:spMkLst>
        </pc:spChg>
        <pc:spChg chg="del mod">
          <ac:chgData name="yusuf maulana" userId="5a51a1d499e5b934" providerId="LiveId" clId="{EF4DFE51-554B-4D0E-A86D-4BB6C5FCB1D2}" dt="2022-12-30T12:28:48.152" v="47" actId="478"/>
          <ac:spMkLst>
            <pc:docMk/>
            <pc:sldMk cId="2771045238" sldId="261"/>
            <ac:spMk id="4" creationId="{ADA2922C-5E07-CED8-2BB2-5EB9F94B26C1}"/>
          </ac:spMkLst>
        </pc:spChg>
        <pc:graphicFrameChg chg="add mod modGraphic">
          <ac:chgData name="yusuf maulana" userId="5a51a1d499e5b934" providerId="LiveId" clId="{EF4DFE51-554B-4D0E-A86D-4BB6C5FCB1D2}" dt="2022-12-30T12:31:55.096" v="111" actId="20577"/>
          <ac:graphicFrameMkLst>
            <pc:docMk/>
            <pc:sldMk cId="2771045238" sldId="261"/>
            <ac:graphicFrameMk id="5" creationId="{DDA2830A-454B-FE94-4885-E3FA7D6F514A}"/>
          </ac:graphicFrameMkLst>
        </pc:graphicFrameChg>
      </pc:sldChg>
      <pc:sldChg chg="modSp new del mod">
        <pc:chgData name="yusuf maulana" userId="5a51a1d499e5b934" providerId="LiveId" clId="{EF4DFE51-554B-4D0E-A86D-4BB6C5FCB1D2}" dt="2022-12-30T12:28:00.123" v="33" actId="2696"/>
        <pc:sldMkLst>
          <pc:docMk/>
          <pc:sldMk cId="4070424859" sldId="261"/>
        </pc:sldMkLst>
        <pc:spChg chg="mod">
          <ac:chgData name="yusuf maulana" userId="5a51a1d499e5b934" providerId="LiveId" clId="{EF4DFE51-554B-4D0E-A86D-4BB6C5FCB1D2}" dt="2022-12-30T12:27:53.834" v="32" actId="20577"/>
          <ac:spMkLst>
            <pc:docMk/>
            <pc:sldMk cId="4070424859" sldId="261"/>
            <ac:spMk id="2" creationId="{984A3821-8C45-8F95-EC85-291A50F3EF6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12/30/2022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12/30/2022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12/30/2022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12/30/2022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12/30/2022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12/30/2022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12/30/2022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12/30/2022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12/30/2022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12/30/2022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12/30/2022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12/30/2022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12/30/2022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12/30/2022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12/30/2022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12/30/2022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12/30/2022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12/30/2022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82385-99AB-28EB-4463-6DDB428E8D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Planning Web Hosting and Cloud KAKAB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70009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43D5F69-E9BB-BC14-6981-AB654CA7B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9565" y="926769"/>
            <a:ext cx="7124638" cy="50044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0F8908-6D12-A3BB-C3EF-50EF6E803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HOSTING</a:t>
            </a:r>
            <a:endParaRPr lang="en-ID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F2CCB-B53A-9A7C-2E2E-1EACB8605D3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PANEL LICENSE</a:t>
            </a:r>
            <a:endParaRPr lang="en-ID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156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BB617-5DF9-4A51-DEFC-448DC15A1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HOSTING</a:t>
            </a:r>
            <a:endParaRPr lang="en-ID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5E9BCF-1EB2-BEB3-D689-9B4B9FE573D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PENGGUNAAN</a:t>
            </a:r>
            <a:endParaRPr lang="en-ID" sz="18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D08B09-1B6D-7679-A6DD-40B8783E3043}"/>
              </a:ext>
            </a:extLst>
          </p:cNvPr>
          <p:cNvSpPr txBox="1"/>
          <p:nvPr/>
        </p:nvSpPr>
        <p:spPr>
          <a:xfrm>
            <a:off x="5274365" y="1179443"/>
            <a:ext cx="65863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Asumsi</a:t>
            </a:r>
            <a:r>
              <a:rPr lang="en-US" dirty="0"/>
              <a:t> 1 Server ,disk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300 GB x 2</a:t>
            </a:r>
          </a:p>
          <a:p>
            <a:r>
              <a:rPr lang="en-US" dirty="0" err="1"/>
              <a:t>Dengan</a:t>
            </a:r>
            <a:r>
              <a:rPr lang="en-US" dirty="0"/>
              <a:t> RAID 1 :</a:t>
            </a:r>
          </a:p>
          <a:p>
            <a:endParaRPr lang="en-US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2779CAB-2C6A-1E2D-7061-BE84EAD317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956788"/>
              </p:ext>
            </p:extLst>
          </p:nvPr>
        </p:nvGraphicFramePr>
        <p:xfrm>
          <a:off x="5108712" y="2102773"/>
          <a:ext cx="6917636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9409">
                  <a:extLst>
                    <a:ext uri="{9D8B030D-6E8A-4147-A177-3AD203B41FA5}">
                      <a16:colId xmlns:a16="http://schemas.microsoft.com/office/drawing/2014/main" val="1208724740"/>
                    </a:ext>
                  </a:extLst>
                </a:gridCol>
                <a:gridCol w="1729409">
                  <a:extLst>
                    <a:ext uri="{9D8B030D-6E8A-4147-A177-3AD203B41FA5}">
                      <a16:colId xmlns:a16="http://schemas.microsoft.com/office/drawing/2014/main" val="2538881215"/>
                    </a:ext>
                  </a:extLst>
                </a:gridCol>
                <a:gridCol w="1729409">
                  <a:extLst>
                    <a:ext uri="{9D8B030D-6E8A-4147-A177-3AD203B41FA5}">
                      <a16:colId xmlns:a16="http://schemas.microsoft.com/office/drawing/2014/main" val="3084887517"/>
                    </a:ext>
                  </a:extLst>
                </a:gridCol>
                <a:gridCol w="1729409">
                  <a:extLst>
                    <a:ext uri="{9D8B030D-6E8A-4147-A177-3AD203B41FA5}">
                      <a16:colId xmlns:a16="http://schemas.microsoft.com/office/drawing/2014/main" val="2659534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Quota/user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Jumlah</a:t>
                      </a:r>
                      <a:r>
                        <a:rPr lang="en-US" dirty="0"/>
                        <a:t> User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Price/user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Income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596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 GB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260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Rp. 5.000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 1.500.000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736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 GB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130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Rp. 12.000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 1.560.000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113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 GB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65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Rp. 24.000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Rp 1.560.000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322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 GB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37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Rp. 45.000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 1.665.000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6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 GB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26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Rp. 70.000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 1.820.000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485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15 GB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Rp. 120.000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 1.800.000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381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 GB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Rp. 150.000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 1.800.000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24480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DED4836-E9B8-364D-C27D-563EBDBFD54C}"/>
              </a:ext>
            </a:extLst>
          </p:cNvPr>
          <p:cNvSpPr txBox="1"/>
          <p:nvPr/>
        </p:nvSpPr>
        <p:spPr>
          <a:xfrm>
            <a:off x="5108712" y="5261113"/>
            <a:ext cx="6917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Notes : - Harga </a:t>
            </a:r>
            <a:r>
              <a:rPr lang="en-US" dirty="0" err="1"/>
              <a:t>dihitung</a:t>
            </a:r>
            <a:r>
              <a:rPr lang="en-US" dirty="0"/>
              <a:t> </a:t>
            </a:r>
            <a:r>
              <a:rPr lang="en-US" dirty="0" err="1"/>
              <a:t>perbulan</a:t>
            </a:r>
            <a:r>
              <a:rPr lang="en-US" dirty="0"/>
              <a:t>.</a:t>
            </a:r>
          </a:p>
          <a:p>
            <a:r>
              <a:rPr lang="en-US" dirty="0"/>
              <a:t>           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756684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0BC40-0176-B3D2-E6EF-8BA1C97A1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HOSTING</a:t>
            </a:r>
            <a:endParaRPr lang="en-ID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C6E83-44B7-FB3A-F72E-DE8C41FD4A1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b="1" dirty="0">
                <a:solidFill>
                  <a:schemeClr val="bg1"/>
                </a:solidFill>
              </a:rPr>
              <a:t>INCOME</a:t>
            </a:r>
            <a:endParaRPr lang="en-ID" sz="18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D631873-9D7D-99A2-C905-C9496EFFCF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227209"/>
              </p:ext>
            </p:extLst>
          </p:nvPr>
        </p:nvGraphicFramePr>
        <p:xfrm>
          <a:off x="4929808" y="1975456"/>
          <a:ext cx="7156176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9044">
                  <a:extLst>
                    <a:ext uri="{9D8B030D-6E8A-4147-A177-3AD203B41FA5}">
                      <a16:colId xmlns:a16="http://schemas.microsoft.com/office/drawing/2014/main" val="2258476218"/>
                    </a:ext>
                  </a:extLst>
                </a:gridCol>
                <a:gridCol w="1789044">
                  <a:extLst>
                    <a:ext uri="{9D8B030D-6E8A-4147-A177-3AD203B41FA5}">
                      <a16:colId xmlns:a16="http://schemas.microsoft.com/office/drawing/2014/main" val="1690193145"/>
                    </a:ext>
                  </a:extLst>
                </a:gridCol>
                <a:gridCol w="1789044">
                  <a:extLst>
                    <a:ext uri="{9D8B030D-6E8A-4147-A177-3AD203B41FA5}">
                      <a16:colId xmlns:a16="http://schemas.microsoft.com/office/drawing/2014/main" val="3544221349"/>
                    </a:ext>
                  </a:extLst>
                </a:gridCol>
                <a:gridCol w="1789044">
                  <a:extLst>
                    <a:ext uri="{9D8B030D-6E8A-4147-A177-3AD203B41FA5}">
                      <a16:colId xmlns:a16="http://schemas.microsoft.com/office/drawing/2014/main" val="161062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Jumlah</a:t>
                      </a:r>
                      <a:r>
                        <a:rPr lang="en-US" dirty="0"/>
                        <a:t> User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CPANEL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PLESK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DIRECT ADMIN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408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260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 1.250.000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435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130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 715.000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 1.310.000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Rp. 1.060.000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179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65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 715.000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 1.310.000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Rp. 1.060.000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68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37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 820.000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 1.415.000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Rp. 1.165.000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658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26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 975.000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 1.570.000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Rp. 1.320.000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806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 955.000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 1.550.000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Rp. 1.300.000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317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 955.000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 1.550.000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Rp. 1.300.000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97068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EDD20FD-C913-3B50-02F4-85E44E3BDB8B}"/>
              </a:ext>
            </a:extLst>
          </p:cNvPr>
          <p:cNvSpPr txBox="1"/>
          <p:nvPr/>
        </p:nvSpPr>
        <p:spPr>
          <a:xfrm>
            <a:off x="4956313" y="1295400"/>
            <a:ext cx="6347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TOTAL PENDAPATAN DIKURANGI BIAYA LICENSE</a:t>
            </a:r>
            <a:endParaRPr lang="en-ID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DE7D95-44D4-FC31-0AD2-9803A969EF29}"/>
              </a:ext>
            </a:extLst>
          </p:cNvPr>
          <p:cNvSpPr txBox="1"/>
          <p:nvPr/>
        </p:nvSpPr>
        <p:spPr>
          <a:xfrm>
            <a:off x="4943060" y="5021212"/>
            <a:ext cx="7129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 : License CPANEL Rp 695.000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100 user </a:t>
            </a:r>
            <a:r>
              <a:rPr lang="en-US" dirty="0" err="1"/>
              <a:t>kelebihan</a:t>
            </a:r>
            <a:r>
              <a:rPr lang="en-US" dirty="0"/>
              <a:t> user </a:t>
            </a:r>
            <a:r>
              <a:rPr lang="en-US" dirty="0" err="1"/>
              <a:t>dihitung</a:t>
            </a:r>
            <a:r>
              <a:rPr lang="en-US" dirty="0"/>
              <a:t> Rp. 5000/user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81728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96218-200B-D6A4-A318-77A166702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VPS Windows</a:t>
            </a:r>
            <a:endParaRPr lang="en-ID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DA2830A-454B-FE94-4885-E3FA7D6F51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417366"/>
              </p:ext>
            </p:extLst>
          </p:nvPr>
        </p:nvGraphicFramePr>
        <p:xfrm>
          <a:off x="5144567" y="1539240"/>
          <a:ext cx="6784412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6103">
                  <a:extLst>
                    <a:ext uri="{9D8B030D-6E8A-4147-A177-3AD203B41FA5}">
                      <a16:colId xmlns:a16="http://schemas.microsoft.com/office/drawing/2014/main" val="3686537347"/>
                    </a:ext>
                  </a:extLst>
                </a:gridCol>
                <a:gridCol w="1696103">
                  <a:extLst>
                    <a:ext uri="{9D8B030D-6E8A-4147-A177-3AD203B41FA5}">
                      <a16:colId xmlns:a16="http://schemas.microsoft.com/office/drawing/2014/main" val="1629820611"/>
                    </a:ext>
                  </a:extLst>
                </a:gridCol>
                <a:gridCol w="1696103">
                  <a:extLst>
                    <a:ext uri="{9D8B030D-6E8A-4147-A177-3AD203B41FA5}">
                      <a16:colId xmlns:a16="http://schemas.microsoft.com/office/drawing/2014/main" val="3859467400"/>
                    </a:ext>
                  </a:extLst>
                </a:gridCol>
                <a:gridCol w="1696103">
                  <a:extLst>
                    <a:ext uri="{9D8B030D-6E8A-4147-A177-3AD203B41FA5}">
                      <a16:colId xmlns:a16="http://schemas.microsoft.com/office/drawing/2014/main" val="2528207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CPU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RAM 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DISK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PRICE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554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 GB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 GB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Rp. 150.000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130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GB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 GB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Rp. 210.000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5474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10452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TM02900722[[fn=Ion Boardroom]]</Template>
  <TotalTime>181</TotalTime>
  <Words>210</Words>
  <Application>Microsoft Office PowerPoint</Application>
  <PresentationFormat>Widescreen</PresentationFormat>
  <Paragraphs>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Ion Boardroom</vt:lpstr>
      <vt:lpstr>Planning Web Hosting and Cloud KAKAB</vt:lpstr>
      <vt:lpstr>WEB HOSTING</vt:lpstr>
      <vt:lpstr>WEB HOSTING</vt:lpstr>
      <vt:lpstr>WEB HOSTING</vt:lpstr>
      <vt:lpstr>VPS Windows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 Web Hosting and Cloud KAKAB</dc:title>
  <dc:creator>yusuf maulana</dc:creator>
  <cp:lastModifiedBy>yusuf maulana</cp:lastModifiedBy>
  <cp:revision>1</cp:revision>
  <dcterms:created xsi:type="dcterms:W3CDTF">2022-12-30T06:22:31Z</dcterms:created>
  <dcterms:modified xsi:type="dcterms:W3CDTF">2022-12-30T12:42:45Z</dcterms:modified>
</cp:coreProperties>
</file>